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59675" cy="1069181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367" userDrawn="1">
          <p15:clr>
            <a:srgbClr val="A4A3A4"/>
          </p15:clr>
        </p15:guide>
        <p15:guide id="2" pos="3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6B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75" d="100"/>
          <a:sy n="75" d="100"/>
        </p:scale>
        <p:origin x="-3216" y="12"/>
      </p:cViewPr>
      <p:guideLst>
        <p:guide orient="horz" pos="3367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25D3-3F51-4925-8922-33F45918C08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D9856-DA94-4558-AFCE-79875799D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209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25D3-3F51-4925-8922-33F45918C08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D9856-DA94-4558-AFCE-79875799D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478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25D3-3F51-4925-8922-33F45918C08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D9856-DA94-4558-AFCE-79875799D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024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25D3-3F51-4925-8922-33F45918C08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D9856-DA94-4558-AFCE-79875799D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8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25D3-3F51-4925-8922-33F45918C08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D9856-DA94-4558-AFCE-79875799D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12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25D3-3F51-4925-8922-33F45918C08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D9856-DA94-4558-AFCE-79875799D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44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25D3-3F51-4925-8922-33F45918C08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D9856-DA94-4558-AFCE-79875799D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683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25D3-3F51-4925-8922-33F45918C08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D9856-DA94-4558-AFCE-79875799D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604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25D3-3F51-4925-8922-33F45918C08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D9856-DA94-4558-AFCE-79875799D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328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25D3-3F51-4925-8922-33F45918C08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D9856-DA94-4558-AFCE-79875799D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596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25D3-3F51-4925-8922-33F45918C08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D9856-DA94-4558-AFCE-79875799D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492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525D3-3F51-4925-8922-33F45918C08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D9856-DA94-4558-AFCE-79875799D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835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1130"/>
            <a:ext cx="7658149" cy="10847430"/>
          </a:xfrm>
          <a:prstGeom prst="rect">
            <a:avLst/>
          </a:prstGeom>
        </p:spPr>
      </p:pic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43625" y="3912493"/>
            <a:ext cx="2570206" cy="228555"/>
          </a:xfrm>
        </p:spPr>
        <p:txBody>
          <a:bodyPr>
            <a:noAutofit/>
          </a:bodyPr>
          <a:lstStyle/>
          <a:p>
            <a:r>
              <a:rPr lang="ru-RU" sz="2300" dirty="0" smtClean="0">
                <a:latin typeface="RussianRail G Pro Cond" panose="02000503040000020004" pitchFamily="50" charset="-52"/>
              </a:rPr>
              <a:t>СОЧИ</a:t>
            </a:r>
            <a:endParaRPr lang="ru-RU" sz="2300" dirty="0">
              <a:latin typeface="RussianRail G Pro Cond" panose="02000503040000020004" pitchFamily="50" charset="-52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465200" y="4380281"/>
            <a:ext cx="3642456" cy="4079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425550" rtl="0" eaLnBrk="1" latinLnBrk="0" hangingPunct="1">
              <a:lnSpc>
                <a:spcPct val="90000"/>
              </a:lnSpc>
              <a:spcBef>
                <a:spcPts val="155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75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31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25550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8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83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5109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6387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7664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894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02198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700" dirty="0">
                <a:solidFill>
                  <a:srgbClr val="EE6B25"/>
                </a:solidFill>
                <a:latin typeface="FSRAILWAY Book" panose="020B0503040504020204" pitchFamily="34" charset="0"/>
              </a:rPr>
              <a:t>8 </a:t>
            </a:r>
            <a:r>
              <a:rPr lang="ru-RU" sz="3700" dirty="0" smtClean="0">
                <a:solidFill>
                  <a:srgbClr val="EE6B25"/>
                </a:solidFill>
                <a:latin typeface="FSRAILWAY Book" panose="020B0503040504020204" pitchFamily="34" charset="0"/>
              </a:rPr>
              <a:t>964 9454552</a:t>
            </a:r>
            <a:endParaRPr lang="ru-RU" sz="3700" dirty="0">
              <a:solidFill>
                <a:srgbClr val="EE6B25"/>
              </a:solidFill>
              <a:latin typeface="FSRAILWAY Book" panose="020B0503040504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36" y="1476639"/>
            <a:ext cx="656492" cy="37687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100010" y="1476639"/>
            <a:ext cx="6301687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00" b="1" dirty="0">
                <a:latin typeface="RussianRail G Pro Extended" panose="020B0506040000020004" pitchFamily="34" charset="-52"/>
              </a:rPr>
              <a:t>СЛЕСАРЬ ПО РЕМОНТУ ПОДВИЖНОГО СОСТАВА </a:t>
            </a:r>
            <a:r>
              <a:rPr lang="ru-RU" sz="2100" b="1" dirty="0" smtClean="0">
                <a:latin typeface="RussianRail G Pro Extended" panose="020B0506040000020004" pitchFamily="34" charset="-52"/>
              </a:rPr>
              <a:t>– ОТ 44000р.</a:t>
            </a:r>
            <a:endParaRPr lang="ru-RU" sz="2100" b="1" dirty="0">
              <a:latin typeface="RussianRail G Pro Extended" panose="020B0506040000020004" pitchFamily="34" charset="-52"/>
            </a:endParaRPr>
          </a:p>
          <a:p>
            <a:pPr>
              <a:lnSpc>
                <a:spcPct val="150000"/>
              </a:lnSpc>
            </a:pPr>
            <a:r>
              <a:rPr lang="ru-RU" sz="2100" b="1" dirty="0" smtClean="0">
                <a:latin typeface="RussianRail G Pro Extended" panose="020B0506040000020004" pitchFamily="34" charset="-52"/>
              </a:rPr>
              <a:t>ПРОВОДНИК ПАССАЖИРСКОГО ВАГОНА- ОТ 55000р.</a:t>
            </a:r>
            <a:endParaRPr lang="ru-RU" sz="2100" b="1" dirty="0">
              <a:latin typeface="RussianRail G Pro Extended" panose="020B0506040000020004" pitchFamily="34" charset="-52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79" y="2237348"/>
            <a:ext cx="656492" cy="37687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990" y="9376786"/>
            <a:ext cx="1082040" cy="108508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78" y="3857702"/>
            <a:ext cx="460805" cy="43743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40869" y="5272584"/>
            <a:ext cx="336187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RussianRail G Pro Extended" panose="020B0506040000020004" pitchFamily="34" charset="-52"/>
              </a:rPr>
              <a:t>Компенсация найма жилья ремонтному составу;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400" b="1" smtClean="0">
                <a:latin typeface="RussianRail G Pro Extended" panose="020B0506040000020004" pitchFamily="34" charset="-52"/>
              </a:rPr>
              <a:t>Добровольное </a:t>
            </a:r>
            <a:r>
              <a:rPr lang="ru-RU" sz="1400" b="1" dirty="0" smtClean="0">
                <a:latin typeface="RussianRail G Pro Extended" panose="020B0506040000020004" pitchFamily="34" charset="-52"/>
              </a:rPr>
              <a:t>медицинское страхование;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RussianRail G Pro Extended" panose="020B0506040000020004" pitchFamily="34" charset="-52"/>
              </a:rPr>
              <a:t>Индексация зарплаты;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RussianRail G Pro Extended" panose="020B0506040000020004" pitchFamily="34" charset="-52"/>
              </a:rPr>
              <a:t>Программы оздоровления сотрудников и их детей;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RussianRail G Pro Extended" panose="020B0506040000020004" pitchFamily="34" charset="-52"/>
              </a:rPr>
              <a:t>Бесплатный проезд к месту работы ж/д транспортом</a:t>
            </a:r>
            <a:endParaRPr lang="ru-RU" sz="1400" b="1" dirty="0">
              <a:latin typeface="RussianRail G Pro Extended" panose="020B05060400000200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3669673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46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Михайловская Анастасия Александровна</dc:creator>
  <cp:lastModifiedBy>Дубянская Альбина Владимировна</cp:lastModifiedBy>
  <cp:revision>12</cp:revision>
  <cp:lastPrinted>2023-09-20T05:49:44Z</cp:lastPrinted>
  <dcterms:created xsi:type="dcterms:W3CDTF">2023-04-10T08:29:21Z</dcterms:created>
  <dcterms:modified xsi:type="dcterms:W3CDTF">2024-01-29T11:06:44Z</dcterms:modified>
</cp:coreProperties>
</file>